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Amatic SC"/>
      <p:regular r:id="rId12"/>
      <p:bold r:id="rId13"/>
    </p:embeddedFont>
    <p:embeddedFont>
      <p:font typeface="Source Code Pro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AmaticSC-bold.fntdata"/><Relationship Id="rId12" Type="http://schemas.openxmlformats.org/officeDocument/2006/relationships/font" Target="fonts/AmaticSC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8000"/>
            </a:lvl1pPr>
            <a:lvl2pPr lvl="1" algn="ctr">
              <a:spcBef>
                <a:spcPts val="0"/>
              </a:spcBef>
              <a:buSzPct val="100000"/>
              <a:defRPr sz="8000"/>
            </a:lvl2pPr>
            <a:lvl3pPr lvl="2" algn="ctr">
              <a:spcBef>
                <a:spcPts val="0"/>
              </a:spcBef>
              <a:buSzPct val="100000"/>
              <a:defRPr sz="8000"/>
            </a:lvl3pPr>
            <a:lvl4pPr lvl="3" algn="ctr">
              <a:spcBef>
                <a:spcPts val="0"/>
              </a:spcBef>
              <a:buSzPct val="100000"/>
              <a:defRPr sz="8000"/>
            </a:lvl4pPr>
            <a:lvl5pPr lvl="4" algn="ctr">
              <a:spcBef>
                <a:spcPts val="0"/>
              </a:spcBef>
              <a:buSzPct val="100000"/>
              <a:defRPr sz="8000"/>
            </a:lvl5pPr>
            <a:lvl6pPr lvl="5" algn="ctr">
              <a:spcBef>
                <a:spcPts val="0"/>
              </a:spcBef>
              <a:buSzPct val="100000"/>
              <a:defRPr sz="8000"/>
            </a:lvl6pPr>
            <a:lvl7pPr lvl="6" algn="ctr">
              <a:spcBef>
                <a:spcPts val="0"/>
              </a:spcBef>
              <a:buSzPct val="100000"/>
              <a:defRPr sz="8000"/>
            </a:lvl7pPr>
            <a:lvl8pPr lvl="7" algn="ctr">
              <a:spcBef>
                <a:spcPts val="0"/>
              </a:spcBef>
              <a:buSzPct val="100000"/>
              <a:defRPr sz="8000"/>
            </a:lvl8pPr>
            <a:lvl9pPr lvl="8" algn="ctr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Armario</a:t>
            </a:r>
          </a:p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A Digital Wardrobe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What can it do?</a:t>
            </a:r>
          </a:p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86425" y="1614675"/>
            <a:ext cx="8046000" cy="2954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-GB"/>
              <a:t>Store all your clothing data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-GB"/>
              <a:t>Classify the clothing item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-GB"/>
              <a:t>View your complete wardrobe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</a:pPr>
            <a:r>
              <a:rPr lang="en-GB"/>
              <a:t>Suggest your travel gear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IBM BLUemix services used- 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>
              <a:spcBef>
                <a:spcPts val="1200"/>
              </a:spcBef>
              <a:spcAft>
                <a:spcPts val="2400"/>
              </a:spcAft>
              <a:buClr>
                <a:srgbClr val="333333"/>
              </a:buClr>
              <a:buSzPct val="100000"/>
              <a:buFont typeface="Source Code Pro"/>
            </a:pPr>
            <a:r>
              <a:rPr lang="en-GB" sz="1400">
                <a:solidFill>
                  <a:srgbClr val="333333"/>
                </a:solidFill>
              </a:rPr>
              <a:t>Weather Company Data - to fetch the weather details of a location based on pincode and country code.</a:t>
            </a:r>
          </a:p>
          <a:p>
            <a:pPr indent="-317500" lvl="0" marL="457200">
              <a:spcBef>
                <a:spcPts val="1500"/>
              </a:spcBef>
              <a:spcAft>
                <a:spcPts val="2400"/>
              </a:spcAft>
              <a:buClr>
                <a:srgbClr val="333333"/>
              </a:buClr>
              <a:buSzPct val="100000"/>
              <a:buFont typeface="Source Code Pro"/>
            </a:pPr>
            <a:r>
              <a:rPr lang="en-GB" sz="1400">
                <a:solidFill>
                  <a:srgbClr val="333333"/>
                </a:solidFill>
              </a:rPr>
              <a:t>Visual Recognition API - To check for details(cloth type, etc.) in the uploaded image.</a:t>
            </a:r>
          </a:p>
          <a:p>
            <a:pPr indent="-317500" lvl="0" marL="457200">
              <a:spcBef>
                <a:spcPts val="1500"/>
              </a:spcBef>
              <a:spcAft>
                <a:spcPts val="2400"/>
              </a:spcAft>
              <a:buClr>
                <a:srgbClr val="333333"/>
              </a:buClr>
              <a:buSzPct val="100000"/>
              <a:buFont typeface="Source Code Pro"/>
            </a:pPr>
            <a:r>
              <a:rPr lang="en-GB" sz="1400">
                <a:solidFill>
                  <a:srgbClr val="333333"/>
                </a:solidFill>
              </a:rPr>
              <a:t>Cloud Foundry (python-flask) - to host the server (host working at the time of upload)</a:t>
            </a:r>
          </a:p>
          <a:p>
            <a:pPr indent="-317500" lvl="0" marL="457200" rtl="0">
              <a:spcBef>
                <a:spcPts val="1500"/>
              </a:spcBef>
              <a:spcAft>
                <a:spcPts val="2400"/>
              </a:spcAft>
              <a:buClr>
                <a:srgbClr val="333333"/>
              </a:buClr>
              <a:buSzPct val="100000"/>
              <a:buFont typeface="Source Code Pro"/>
            </a:pPr>
            <a:r>
              <a:rPr lang="en-GB" sz="1400">
                <a:solidFill>
                  <a:srgbClr val="333333"/>
                </a:solidFill>
              </a:rPr>
              <a:t>Alchemy News data API - to find the latest news of a paricular place</a:t>
            </a:r>
          </a:p>
          <a:p>
            <a:pPr indent="-317500" lvl="0" marL="457200" rtl="0">
              <a:spcBef>
                <a:spcPts val="1500"/>
              </a:spcBef>
              <a:spcAft>
                <a:spcPts val="2400"/>
              </a:spcAft>
              <a:buClr>
                <a:srgbClr val="333333"/>
              </a:buClr>
              <a:buSzPct val="100000"/>
              <a:buFont typeface="Source Code Pro"/>
            </a:pPr>
            <a:r>
              <a:rPr lang="en-GB" sz="1400">
                <a:solidFill>
                  <a:srgbClr val="333333"/>
                </a:solidFill>
              </a:rPr>
              <a:t>Kinetise - to build the client UI (Any application can be used as long as the requests format is correct)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How does it work?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-GB"/>
              <a:t>Upload the images of all the clothes in your wardrobe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-GB"/>
              <a:t>View them at your convenience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-GB"/>
              <a:t>Take suggestions before your travel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</a:pPr>
            <a:r>
              <a:rPr lang="en-GB"/>
              <a:t>Get latest news feed of the place where you are travelling to.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Business / E-commerce uses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The data can be used to improve the recommender systems implemented by the various shopping websites.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We can start predicting per day wearables once more data is collected from an user. The classifier will need to be trained on data of each user. </a:t>
            </a:r>
          </a:p>
          <a:p>
            <a:pPr indent="-228600" lvl="0" marL="457200">
              <a:spcBef>
                <a:spcPts val="0"/>
              </a:spcBef>
            </a:pPr>
            <a:r>
              <a:rPr lang="en-GB"/>
              <a:t>Groups can be created of similar choices which will again help ecommerce.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How can the app be improved!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-GB"/>
              <a:t>More user-friendly and dynamic UI.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-GB"/>
              <a:t>Clothing suggestions.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-GB"/>
              <a:t>Integration with Ecommerce if a user wants.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</a:pPr>
            <a:r>
              <a:rPr lang="en-GB"/>
              <a:t>More variations in the clothing items. Better classification of the images.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2096975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THank you!</a:t>
            </a:r>
          </a:p>
        </p:txBody>
      </p:sp>
      <p:pic>
        <p:nvPicPr>
          <p:cNvPr descr="0246494_PE386067_S5.JPG" id="93" name="Shape 93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-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